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5" r:id="rId2"/>
  </p:sldMasterIdLst>
  <p:notesMasterIdLst>
    <p:notesMasterId r:id="rId9"/>
  </p:notesMasterIdLst>
  <p:handoutMasterIdLst>
    <p:handoutMasterId r:id="rId10"/>
  </p:handoutMasterIdLst>
  <p:sldIdLst>
    <p:sldId id="404" r:id="rId3"/>
    <p:sldId id="393" r:id="rId4"/>
    <p:sldId id="406" r:id="rId5"/>
    <p:sldId id="410" r:id="rId6"/>
    <p:sldId id="407" r:id="rId7"/>
    <p:sldId id="409" r:id="rId8"/>
  </p:sldIdLst>
  <p:sldSz cx="9144000" cy="5715000" type="screen16x10"/>
  <p:notesSz cx="6797675" cy="9928225"/>
  <p:defaultTextStyle>
    <a:defPPr>
      <a:defRPr lang="ru-RU"/>
    </a:defPPr>
    <a:lvl1pPr algn="l" defTabSz="914156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78" indent="-114270" algn="l" defTabSz="914156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56" indent="-228539" algn="l" defTabSz="914156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234" indent="-342809" algn="l" defTabSz="914156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312" indent="-457078" algn="l" defTabSz="914156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043" algn="l" defTabSz="685617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6851" algn="l" defTabSz="685617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399660" algn="l" defTabSz="685617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2468" algn="l" defTabSz="685617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696" userDrawn="1">
          <p15:clr>
            <a:srgbClr val="A4A3A4"/>
          </p15:clr>
        </p15:guide>
        <p15:guide id="4" orient="horz" pos="180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lkov Sergey" initials="VS" lastIdx="27" clrIdx="0">
    <p:extLst/>
  </p:cmAuthor>
  <p:cmAuthor id="2" name="Antonina" initials="A" lastIdx="0" clrIdx="1"/>
  <p:cmAuthor id="3" name="Roman Nadezhda" initials="RN" lastIdx="7" clrIdx="2"/>
  <p:cmAuthor id="4" name="Lavrus Vyacheslav" initials="LV" lastIdx="3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44197D"/>
    <a:srgbClr val="FF3399"/>
    <a:srgbClr val="FF2F2F"/>
    <a:srgbClr val="FF5050"/>
    <a:srgbClr val="FF3300"/>
    <a:srgbClr val="5EC5FF"/>
    <a:srgbClr val="9CE7FF"/>
    <a:srgbClr val="B3D700"/>
    <a:srgbClr val="CF6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0000" autoAdjust="0"/>
  </p:normalViewPr>
  <p:slideViewPr>
    <p:cSldViewPr snapToGrid="0">
      <p:cViewPr varScale="1">
        <p:scale>
          <a:sx n="132" d="100"/>
          <a:sy n="132" d="100"/>
        </p:scale>
        <p:origin x="1284" y="108"/>
      </p:cViewPr>
      <p:guideLst>
        <p:guide orient="horz" pos="2161"/>
        <p:guide orient="horz" pos="2160"/>
        <p:guide pos="3696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954" y="-102"/>
      </p:cViewPr>
      <p:guideLst>
        <p:guide orient="horz" pos="311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914CE1-E81C-4303-BE0D-4B834E8BB9F8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EEAD9F3-0E9F-45FD-B848-FC51BA55EF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755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EF08D9-ECF1-4312-A592-F09CBD024606}" type="datetimeFigureOut">
              <a:rPr lang="ru-RU"/>
              <a:pPr>
                <a:defRPr/>
              </a:pPr>
              <a:t>05.02.2019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44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9605D48-E86A-41BC-AD43-A644D71BF7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347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41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8" algn="l" defTabSz="9141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9141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4" algn="l" defTabSz="9141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2" algn="l" defTabSz="9141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8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7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6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6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5D48-E86A-41BC-AD43-A644D71BF712}" type="slidenum">
              <a:rPr lang="ru-RU" altLang="ru-RU" smtClean="0"/>
              <a:pPr/>
              <a:t>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2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5D48-E86A-41BC-AD43-A644D71BF712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25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5D48-E86A-41BC-AD43-A644D71BF712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25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5D48-E86A-41BC-AD43-A644D71BF712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25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5D48-E86A-41BC-AD43-A644D71BF712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25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5D48-E86A-41BC-AD43-A644D71BF712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25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>
          <a:xfrm>
            <a:off x="3851919" y="0"/>
            <a:ext cx="5292081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50825" y="3577580"/>
            <a:ext cx="3385072" cy="864742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8"/>
          <p:cNvSpPr>
            <a:spLocks noGrp="1"/>
          </p:cNvSpPr>
          <p:nvPr>
            <p:ph type="title"/>
          </p:nvPr>
        </p:nvSpPr>
        <p:spPr bwMode="auto">
          <a:xfrm>
            <a:off x="251520" y="2121244"/>
            <a:ext cx="3384376" cy="12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cap="all" baseline="0"/>
            </a:lvl1pPr>
          </a:lstStyle>
          <a:p>
            <a:pPr lvl="0"/>
            <a:r>
              <a:rPr lang="ru-RU" alt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79464" y="3793604"/>
            <a:ext cx="3385072" cy="1080766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8"/>
          <p:cNvSpPr>
            <a:spLocks noGrp="1"/>
          </p:cNvSpPr>
          <p:nvPr>
            <p:ph type="title"/>
          </p:nvPr>
        </p:nvSpPr>
        <p:spPr bwMode="auto">
          <a:xfrm>
            <a:off x="2879812" y="2569468"/>
            <a:ext cx="3384376" cy="12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4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879812" y="696913"/>
            <a:ext cx="3384376" cy="18732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1"/>
          <p:cNvSpPr>
            <a:spLocks noGrp="1"/>
          </p:cNvSpPr>
          <p:nvPr>
            <p:ph type="pic" sz="quarter" idx="26"/>
          </p:nvPr>
        </p:nvSpPr>
        <p:spPr>
          <a:xfrm>
            <a:off x="3964727" y="97167"/>
            <a:ext cx="1214546" cy="7891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27"/>
          </p:nvPr>
        </p:nvSpPr>
        <p:spPr>
          <a:xfrm>
            <a:off x="251520" y="1129308"/>
            <a:ext cx="8640960" cy="21602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ctr">
              <a:buFont typeface="Arial" pitchFamily="34" charset="0"/>
              <a:buNone/>
              <a:defRPr sz="1100" b="1"/>
            </a:lvl1pPr>
            <a:lvl2pPr>
              <a:buFont typeface="Arial" pitchFamily="34" charset="0"/>
              <a:buNone/>
              <a:defRPr sz="1400" b="1"/>
            </a:lvl2pPr>
            <a:lvl3pPr>
              <a:buFont typeface="Arial" pitchFamily="34" charset="0"/>
              <a:buNone/>
              <a:defRPr sz="1200" b="1"/>
            </a:lvl3pPr>
            <a:lvl4pPr>
              <a:buFont typeface="Arial" pitchFamily="34" charset="0"/>
              <a:buNone/>
              <a:defRPr sz="1100" b="1"/>
            </a:lvl4pPr>
            <a:lvl5pPr>
              <a:buFont typeface="Arial" pitchFamily="34" charset="0"/>
              <a:buNone/>
              <a:defRPr sz="1100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15"/>
          <p:cNvSpPr>
            <a:spLocks noGrp="1"/>
          </p:cNvSpPr>
          <p:nvPr>
            <p:ph type="body" sz="quarter" idx="28"/>
          </p:nvPr>
        </p:nvSpPr>
        <p:spPr>
          <a:xfrm>
            <a:off x="250825" y="5233442"/>
            <a:ext cx="8642350" cy="3603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 b="1"/>
            </a:lvl1pPr>
            <a:lvl2pPr algn="ctr">
              <a:buNone/>
              <a:defRPr sz="1800"/>
            </a:lvl2pPr>
            <a:lvl3pPr algn="ctr">
              <a:buNone/>
              <a:defRPr sz="16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29"/>
          </p:nvPr>
        </p:nvSpPr>
        <p:spPr>
          <a:xfrm>
            <a:off x="250825" y="1417340"/>
            <a:ext cx="8641655" cy="381642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251520" y="1129308"/>
            <a:ext cx="8640960" cy="3600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ctr">
              <a:buFont typeface="Arial" pitchFamily="34" charset="0"/>
              <a:buNone/>
              <a:defRPr sz="1100" b="1"/>
            </a:lvl1pPr>
            <a:lvl2pPr>
              <a:buFont typeface="Arial" pitchFamily="34" charset="0"/>
              <a:buNone/>
              <a:defRPr sz="1400" b="1"/>
            </a:lvl2pPr>
            <a:lvl3pPr>
              <a:buFont typeface="Arial" pitchFamily="34" charset="0"/>
              <a:buNone/>
              <a:defRPr sz="1200" b="1"/>
            </a:lvl3pPr>
            <a:lvl4pPr>
              <a:buFont typeface="Arial" pitchFamily="34" charset="0"/>
              <a:buNone/>
              <a:defRPr sz="1100" b="1"/>
            </a:lvl4pPr>
            <a:lvl5pPr>
              <a:buFont typeface="Arial" pitchFamily="34" charset="0"/>
              <a:buNone/>
              <a:defRPr sz="1100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3" name="Рисунок 2"/>
          <p:cNvSpPr>
            <a:spLocks noGrp="1"/>
          </p:cNvSpPr>
          <p:nvPr>
            <p:ph type="pic" sz="quarter" idx="18"/>
          </p:nvPr>
        </p:nvSpPr>
        <p:spPr>
          <a:xfrm>
            <a:off x="251760" y="1417340"/>
            <a:ext cx="2880000" cy="1584176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6"/>
          </p:nvPr>
        </p:nvSpPr>
        <p:spPr>
          <a:xfrm>
            <a:off x="3964727" y="97167"/>
            <a:ext cx="1214546" cy="7891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7"/>
          </p:nvPr>
        </p:nvSpPr>
        <p:spPr>
          <a:xfrm>
            <a:off x="250825" y="5233442"/>
            <a:ext cx="8642350" cy="3603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 b="1"/>
            </a:lvl1pPr>
            <a:lvl2pPr algn="ctr">
              <a:buNone/>
              <a:defRPr sz="1800"/>
            </a:lvl2pPr>
            <a:lvl3pPr algn="ctr">
              <a:buNone/>
              <a:defRPr sz="16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28"/>
          </p:nvPr>
        </p:nvSpPr>
        <p:spPr>
          <a:xfrm>
            <a:off x="251520" y="3001516"/>
            <a:ext cx="2880000" cy="2160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Рисунок 2"/>
          <p:cNvSpPr>
            <a:spLocks noGrp="1"/>
          </p:cNvSpPr>
          <p:nvPr>
            <p:ph type="pic" sz="quarter" idx="40"/>
          </p:nvPr>
        </p:nvSpPr>
        <p:spPr>
          <a:xfrm>
            <a:off x="3168084" y="1417340"/>
            <a:ext cx="2880000" cy="1584176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3" name="Текст 17"/>
          <p:cNvSpPr>
            <a:spLocks noGrp="1"/>
          </p:cNvSpPr>
          <p:nvPr>
            <p:ph type="body" sz="quarter" idx="41"/>
          </p:nvPr>
        </p:nvSpPr>
        <p:spPr>
          <a:xfrm>
            <a:off x="3167844" y="3001516"/>
            <a:ext cx="2880000" cy="216024"/>
          </a:xfrm>
          <a:prstGeom prst="rect">
            <a:avLst/>
          </a:prstGeom>
        </p:spPr>
        <p:txBody>
          <a:bodyPr lIns="0"/>
          <a:lstStyle>
            <a:lvl1pPr marL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Рисунок 2"/>
          <p:cNvSpPr>
            <a:spLocks noGrp="1"/>
          </p:cNvSpPr>
          <p:nvPr>
            <p:ph type="pic" sz="quarter" idx="42"/>
          </p:nvPr>
        </p:nvSpPr>
        <p:spPr>
          <a:xfrm>
            <a:off x="6084408" y="1417340"/>
            <a:ext cx="2880000" cy="1584176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5" name="Текст 17"/>
          <p:cNvSpPr>
            <a:spLocks noGrp="1"/>
          </p:cNvSpPr>
          <p:nvPr>
            <p:ph type="body" sz="quarter" idx="43"/>
          </p:nvPr>
        </p:nvSpPr>
        <p:spPr>
          <a:xfrm>
            <a:off x="6084168" y="3001516"/>
            <a:ext cx="2880000" cy="216024"/>
          </a:xfrm>
          <a:prstGeom prst="rect">
            <a:avLst/>
          </a:prstGeom>
        </p:spPr>
        <p:txBody>
          <a:bodyPr lIns="0"/>
          <a:lstStyle>
            <a:lvl1pPr marL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Рисунок 2"/>
          <p:cNvSpPr>
            <a:spLocks noGrp="1"/>
          </p:cNvSpPr>
          <p:nvPr>
            <p:ph type="pic" sz="quarter" idx="44"/>
          </p:nvPr>
        </p:nvSpPr>
        <p:spPr>
          <a:xfrm>
            <a:off x="251760" y="3289548"/>
            <a:ext cx="2880000" cy="1584176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7" name="Текст 17"/>
          <p:cNvSpPr>
            <a:spLocks noGrp="1"/>
          </p:cNvSpPr>
          <p:nvPr>
            <p:ph type="body" sz="quarter" idx="45"/>
          </p:nvPr>
        </p:nvSpPr>
        <p:spPr>
          <a:xfrm>
            <a:off x="251520" y="4873724"/>
            <a:ext cx="2880000" cy="216024"/>
          </a:xfrm>
          <a:prstGeom prst="rect">
            <a:avLst/>
          </a:prstGeom>
        </p:spPr>
        <p:txBody>
          <a:bodyPr lIns="0"/>
          <a:lstStyle>
            <a:lvl1pPr marL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Рисунок 2"/>
          <p:cNvSpPr>
            <a:spLocks noGrp="1"/>
          </p:cNvSpPr>
          <p:nvPr>
            <p:ph type="pic" sz="quarter" idx="46"/>
          </p:nvPr>
        </p:nvSpPr>
        <p:spPr>
          <a:xfrm>
            <a:off x="3168084" y="3289548"/>
            <a:ext cx="2880000" cy="1584176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9" name="Текст 17"/>
          <p:cNvSpPr>
            <a:spLocks noGrp="1"/>
          </p:cNvSpPr>
          <p:nvPr>
            <p:ph type="body" sz="quarter" idx="47"/>
          </p:nvPr>
        </p:nvSpPr>
        <p:spPr>
          <a:xfrm>
            <a:off x="3167844" y="4873724"/>
            <a:ext cx="2880000" cy="216024"/>
          </a:xfrm>
          <a:prstGeom prst="rect">
            <a:avLst/>
          </a:prstGeom>
        </p:spPr>
        <p:txBody>
          <a:bodyPr lIns="0"/>
          <a:lstStyle>
            <a:lvl1pPr marL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Рисунок 2"/>
          <p:cNvSpPr>
            <a:spLocks noGrp="1"/>
          </p:cNvSpPr>
          <p:nvPr>
            <p:ph type="pic" sz="quarter" idx="48"/>
          </p:nvPr>
        </p:nvSpPr>
        <p:spPr>
          <a:xfrm>
            <a:off x="6084408" y="3289548"/>
            <a:ext cx="2880000" cy="1584176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1" name="Текст 17"/>
          <p:cNvSpPr>
            <a:spLocks noGrp="1"/>
          </p:cNvSpPr>
          <p:nvPr>
            <p:ph type="body" sz="quarter" idx="49"/>
          </p:nvPr>
        </p:nvSpPr>
        <p:spPr>
          <a:xfrm>
            <a:off x="6084168" y="4873724"/>
            <a:ext cx="2880000" cy="216024"/>
          </a:xfrm>
          <a:prstGeom prst="rect">
            <a:avLst/>
          </a:prstGeom>
        </p:spPr>
        <p:txBody>
          <a:bodyPr lIns="0"/>
          <a:lstStyle>
            <a:lvl1pPr marL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243" y="3239073"/>
            <a:ext cx="6401514" cy="1460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082" y="5297056"/>
            <a:ext cx="2134235" cy="304200"/>
          </a:xfrm>
          <a:prstGeom prst="rect">
            <a:avLst/>
          </a:prstGeom>
        </p:spPr>
        <p:txBody>
          <a:bodyPr lIns="68562" tIns="34281" rIns="68562" bIns="3428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076F-66BA-42B6-82B9-A5D96AD8A9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646" y="1333191"/>
            <a:ext cx="8434275" cy="3772084"/>
          </a:xfr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2646" y="5297056"/>
            <a:ext cx="3574999" cy="304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91990-80E8-4E65-BC1F-98B506779904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7" name="Рисунок 6" descr="SK_logo_Grey_ru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46" y="277811"/>
            <a:ext cx="756025" cy="60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523" y="3672890"/>
            <a:ext cx="7772757" cy="1134800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523" y="2421701"/>
            <a:ext cx="7772757" cy="125119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082" y="5297056"/>
            <a:ext cx="2134235" cy="304200"/>
          </a:xfrm>
          <a:prstGeom prst="rect">
            <a:avLst/>
          </a:prstGeom>
        </p:spPr>
        <p:txBody>
          <a:bodyPr lIns="68562" tIns="34281" rIns="68562" bIns="3428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70650-FF5C-4DDE-AE58-C370BBE1DD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081" y="1333191"/>
            <a:ext cx="4057784" cy="37720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36" y="1333191"/>
            <a:ext cx="4057784" cy="37720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082" y="5297056"/>
            <a:ext cx="2134235" cy="304200"/>
          </a:xfrm>
          <a:prstGeom prst="rect">
            <a:avLst/>
          </a:prstGeom>
        </p:spPr>
        <p:txBody>
          <a:bodyPr lIns="68562" tIns="34281" rIns="68562" bIns="3428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3824-5BAA-42FC-B91D-2293708071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082" y="1278965"/>
            <a:ext cx="4039929" cy="5330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0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82" y="1811977"/>
            <a:ext cx="4039929" cy="3293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609" y="1278965"/>
            <a:ext cx="4042310" cy="5330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0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609" y="1811977"/>
            <a:ext cx="4042310" cy="3293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082" y="5297056"/>
            <a:ext cx="2134235" cy="304200"/>
          </a:xfrm>
          <a:prstGeom prst="rect">
            <a:avLst/>
          </a:prstGeom>
        </p:spPr>
        <p:txBody>
          <a:bodyPr lIns="68562" tIns="34281" rIns="68562" bIns="3428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5E553-1BDA-460F-AC5B-73A22B9426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3" r:id="rId2"/>
    <p:sldLayoutId id="2147483657" r:id="rId3"/>
    <p:sldLayoutId id="2147483664" r:id="rId4"/>
  </p:sldLayoutIdLst>
  <p:hf hdr="0" dt="0"/>
  <p:txStyles>
    <p:titleStyle>
      <a:lvl1pPr algn="ctr" defTabSz="91415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41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41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41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41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42809" algn="ctr" defTabSz="9141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85617" algn="ctr" defTabSz="9141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028426" algn="ctr" defTabSz="9141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371234" algn="ctr" defTabSz="9141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9" indent="-342809" algn="l" defTabSz="91415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52" indent="-285674" algn="l" defTabSz="91415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39" algn="l" defTabSz="91415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3" indent="-228539" algn="l" defTabSz="91415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1" indent="-228539" algn="l" defTabSz="91415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3" indent="-228585" algn="l" defTabSz="914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1" indent="-228585" algn="l" defTabSz="914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1" indent="-228585" algn="l" defTabSz="914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0" indent="-228585" algn="l" defTabSz="914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7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6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6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252646" y="1333191"/>
            <a:ext cx="8434275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2646" y="5297054"/>
            <a:ext cx="3682983" cy="304200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l" eaLnBrk="1" hangingPunct="1">
              <a:defRPr sz="6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dirty="0"/>
              <a:t>Управление инвестиционно-строительными проектами на основе информационных моделей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685" y="5297056"/>
            <a:ext cx="2134234" cy="304200"/>
          </a:xfrm>
          <a:prstGeom prst="rect">
            <a:avLst/>
          </a:prstGeom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fld id="{285EB9E4-4805-4BF5-9806-ACEBBE0BD2C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Заголовок 8"/>
          <p:cNvSpPr>
            <a:spLocks noGrp="1"/>
          </p:cNvSpPr>
          <p:nvPr>
            <p:ph type="title"/>
          </p:nvPr>
        </p:nvSpPr>
        <p:spPr bwMode="auto">
          <a:xfrm>
            <a:off x="1331963" y="228812"/>
            <a:ext cx="7354956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59595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809" algn="l" rtl="0" fontAlgn="base"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617" algn="l" rtl="0" fontAlgn="base"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426" algn="l" rtl="0" fontAlgn="base"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234" algn="l" rtl="0" fontAlgn="base"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06" indent="-2571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557064" indent="-2142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857021" indent="-171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199830" indent="-171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542639" indent="-171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hyperlink" Target="mailto:info@skolkovoevents.ru" TargetMode="External"/><Relationship Id="rId4" Type="http://schemas.openxmlformats.org/officeDocument/2006/relationships/hyperlink" Target="http://www.skolkovoevents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2339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4960" r="4960"/>
          <a:stretch>
            <a:fillRect/>
          </a:stretch>
        </p:blipFill>
        <p:spPr/>
      </p:pic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2879464" y="3793604"/>
            <a:ext cx="3385072" cy="115212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/>
          <a:p>
            <a:pPr marL="0" marR="0" lvl="0" indent="0" algn="ctr" defTabSz="9141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Мы оказываем услуги </a:t>
            </a:r>
            <a:b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по сопровождению мероприятий </a:t>
            </a:r>
            <a:b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любого уровня сложности, направления</a:t>
            </a:r>
            <a:b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и масштаба</a:t>
            </a:r>
          </a:p>
        </p:txBody>
      </p:sp>
      <p:sp>
        <p:nvSpPr>
          <p:cNvPr id="14" name="Заголовок 12"/>
          <p:cNvSpPr txBox="1">
            <a:spLocks/>
          </p:cNvSpPr>
          <p:nvPr/>
        </p:nvSpPr>
        <p:spPr bwMode="auto">
          <a:xfrm>
            <a:off x="2879812" y="2641476"/>
            <a:ext cx="3384376" cy="115212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Организуем</a:t>
            </a:r>
            <a:b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события</a:t>
            </a:r>
          </a:p>
        </p:txBody>
      </p:sp>
      <p:pic>
        <p:nvPicPr>
          <p:cNvPr id="15" name="Рисунок 14" descr="Asset 7ru.jpg"/>
          <p:cNvPicPr>
            <a:picLocks noChangeAspect="1"/>
          </p:cNvPicPr>
          <p:nvPr/>
        </p:nvPicPr>
        <p:blipFill>
          <a:blip r:embed="rId4" cstate="print"/>
          <a:srcRect t="13280" b="7661"/>
          <a:stretch>
            <a:fillRect/>
          </a:stretch>
        </p:blipFill>
        <p:spPr>
          <a:xfrm>
            <a:off x="2879812" y="696913"/>
            <a:ext cx="3384376" cy="20165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Мы регулярно проводим:</a:t>
            </a:r>
          </a:p>
        </p:txBody>
      </p:sp>
      <p:pic>
        <p:nvPicPr>
          <p:cNvPr id="69" name="Рисунок 68" descr="1458675_569427943127627_1080334522_n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t="8572" b="8572"/>
          <a:stretch>
            <a:fillRect/>
          </a:stretch>
        </p:blipFill>
        <p:spPr/>
      </p:pic>
      <p:pic>
        <p:nvPicPr>
          <p:cNvPr id="73" name="Рисунок 72" descr="Asset 7ru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rcRect t="7136" b="7136"/>
          <a:stretch>
            <a:fillRect/>
          </a:stretch>
        </p:blipFill>
        <p:spPr/>
      </p:pic>
      <p:sp>
        <p:nvSpPr>
          <p:cNvPr id="30" name="Текст 2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/>
            <a:r>
              <a:rPr lang="ru-RU" sz="1100" dirty="0">
                <a:solidFill>
                  <a:srgbClr val="7030A0"/>
                </a:solidFill>
                <a:latin typeface="+mj-lt"/>
                <a:cs typeface="Arial" pitchFamily="34" charset="0"/>
              </a:rPr>
              <a:t>Мы делаем мероприятия по ключ: от заказа полиграфии до приглашения звезд мирового уровня.</a:t>
            </a:r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28"/>
          </p:nvPr>
        </p:nvSpPr>
        <p:spPr>
          <a:xfrm>
            <a:off x="251520" y="2857500"/>
            <a:ext cx="2880000" cy="216024"/>
          </a:xfrm>
          <a:prstGeom prst="rect">
            <a:avLst/>
          </a:prstGeom>
          <a:solidFill>
            <a:schemeClr val="bg1"/>
          </a:solidFill>
        </p:spPr>
        <p:txBody>
          <a:bodyPr lIns="72000" rIns="72000"/>
          <a:lstStyle/>
          <a:p>
            <a:pPr lvl="0"/>
            <a:r>
              <a:rPr lang="ru-RU" sz="900" dirty="0">
                <a:latin typeface="+mj-lt"/>
                <a:cs typeface="Arial" panose="020B0604020202020204" pitchFamily="34" charset="0"/>
              </a:rPr>
              <a:t>Деловые конференции, тренинги, круглые столы, лекции.</a:t>
            </a:r>
          </a:p>
          <a:p>
            <a:endParaRPr lang="ru-RU" sz="9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9" name="Рисунок 78" descr="0077-Kvartal Tetris_29 June 2017_abuzin_com.jpg"/>
          <p:cNvPicPr>
            <a:picLocks noGrp="1" noChangeAspect="1"/>
          </p:cNvPicPr>
          <p:nvPr>
            <p:ph type="pic" sz="quarter" idx="42"/>
          </p:nvPr>
        </p:nvPicPr>
        <p:blipFill>
          <a:blip r:embed="rId5" cstate="print"/>
          <a:srcRect t="8648" b="8648"/>
          <a:stretch>
            <a:fillRect/>
          </a:stretch>
        </p:blipFill>
        <p:spPr/>
      </p:pic>
      <p:sp>
        <p:nvSpPr>
          <p:cNvPr id="37" name="Текст 36"/>
          <p:cNvSpPr>
            <a:spLocks noGrp="1"/>
          </p:cNvSpPr>
          <p:nvPr>
            <p:ph type="body" sz="quarter" idx="43"/>
          </p:nvPr>
        </p:nvSpPr>
        <p:spPr>
          <a:xfrm>
            <a:off x="6084168" y="2857500"/>
            <a:ext cx="2880000" cy="216024"/>
          </a:xfrm>
          <a:prstGeom prst="rect">
            <a:avLst/>
          </a:prstGeom>
          <a:solidFill>
            <a:schemeClr val="bg1"/>
          </a:solidFill>
        </p:spPr>
        <p:txBody>
          <a:bodyPr lIns="72000" rIns="72000"/>
          <a:lstStyle/>
          <a:p>
            <a:pPr lvl="0"/>
            <a:r>
              <a:rPr lang="ru-RU" sz="900" dirty="0">
                <a:latin typeface="+mj-lt"/>
                <a:cs typeface="Arial" panose="020B0604020202020204" pitchFamily="34" charset="0"/>
              </a:rPr>
              <a:t>Корпоративы, праздники, тимбилдинг.</a:t>
            </a:r>
          </a:p>
        </p:txBody>
      </p:sp>
      <p:pic>
        <p:nvPicPr>
          <p:cNvPr id="81" name="Рисунок 80" descr="people-3105398_960_720.jpg"/>
          <p:cNvPicPr>
            <a:picLocks noGrp="1" noChangeAspect="1"/>
          </p:cNvPicPr>
          <p:nvPr>
            <p:ph type="pic" sz="quarter" idx="44"/>
          </p:nvPr>
        </p:nvPicPr>
        <p:blipFill>
          <a:blip r:embed="rId6" cstate="print"/>
          <a:srcRect t="8738" b="8738"/>
          <a:stretch>
            <a:fillRect/>
          </a:stretch>
        </p:blipFill>
        <p:spPr/>
      </p:pic>
      <p:sp>
        <p:nvSpPr>
          <p:cNvPr id="39" name="Текст 38"/>
          <p:cNvSpPr>
            <a:spLocks noGrp="1"/>
          </p:cNvSpPr>
          <p:nvPr>
            <p:ph type="body" sz="quarter" idx="45"/>
          </p:nvPr>
        </p:nvSpPr>
        <p:spPr>
          <a:xfrm>
            <a:off x="251520" y="4801716"/>
            <a:ext cx="2880000" cy="216024"/>
          </a:xfrm>
          <a:prstGeom prst="rect">
            <a:avLst/>
          </a:prstGeom>
          <a:solidFill>
            <a:schemeClr val="bg1"/>
          </a:solidFill>
        </p:spPr>
        <p:txBody>
          <a:bodyPr lIns="72000" rIns="72000"/>
          <a:lstStyle/>
          <a:p>
            <a:pPr lvl="0"/>
            <a:r>
              <a:rPr lang="ru-RU" sz="900" dirty="0">
                <a:latin typeface="+mj-lt"/>
                <a:cs typeface="Arial" panose="020B0604020202020204" pitchFamily="34" charset="0"/>
              </a:rPr>
              <a:t>Свадьбы, вечеринки, встречи выпускников.</a:t>
            </a:r>
            <a:r>
              <a:rPr lang="en-US" sz="900" dirty="0">
                <a:latin typeface="+mj-lt"/>
                <a:cs typeface="Arial" panose="020B0604020202020204" pitchFamily="34" charset="0"/>
              </a:rPr>
              <a:t> </a:t>
            </a:r>
            <a:endParaRPr lang="ru-RU" sz="9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3" name="Рисунок 82" descr="IMG_9994.JPG"/>
          <p:cNvPicPr>
            <a:picLocks noGrp="1" noChangeAspect="1"/>
          </p:cNvPicPr>
          <p:nvPr>
            <p:ph type="pic" sz="quarter" idx="46"/>
          </p:nvPr>
        </p:nvPicPr>
        <p:blipFill>
          <a:blip r:embed="rId7" cstate="print"/>
          <a:srcRect t="8738" b="8738"/>
          <a:stretch>
            <a:fillRect/>
          </a:stretch>
        </p:blipFill>
        <p:spPr/>
      </p:pic>
      <p:sp>
        <p:nvSpPr>
          <p:cNvPr id="70" name="Текст 69"/>
          <p:cNvSpPr>
            <a:spLocks noGrp="1"/>
          </p:cNvSpPr>
          <p:nvPr>
            <p:ph type="body" sz="quarter" idx="47"/>
          </p:nvPr>
        </p:nvSpPr>
        <p:spPr>
          <a:xfrm>
            <a:off x="3167844" y="4801716"/>
            <a:ext cx="2880000" cy="216024"/>
          </a:xfrm>
          <a:solidFill>
            <a:schemeClr val="bg1"/>
          </a:solidFill>
        </p:spPr>
        <p:txBody>
          <a:bodyPr lIns="72000" rIns="72000"/>
          <a:lstStyle/>
          <a:p>
            <a:pPr lvl="0"/>
            <a:r>
              <a:rPr lang="ru-RU" sz="900" dirty="0">
                <a:latin typeface="+mj-lt"/>
                <a:cs typeface="Arial" panose="020B0604020202020204" pitchFamily="34" charset="0"/>
              </a:rPr>
              <a:t>Мероприятия на свежем воздухе: квесты, пикники. </a:t>
            </a:r>
          </a:p>
        </p:txBody>
      </p:sp>
      <p:pic>
        <p:nvPicPr>
          <p:cNvPr id="34" name="Рисунок 33" descr="IMG_1067.jpg"/>
          <p:cNvPicPr>
            <a:picLocks noGrp="1" noChangeAspect="1"/>
          </p:cNvPicPr>
          <p:nvPr>
            <p:ph type="pic" sz="quarter" idx="48"/>
          </p:nvPr>
        </p:nvPicPr>
        <p:blipFill>
          <a:blip r:embed="rId8" cstate="print"/>
          <a:srcRect t="8648" b="8648"/>
          <a:stretch>
            <a:fillRect/>
          </a:stretch>
        </p:blipFill>
        <p:spPr/>
      </p:pic>
      <p:sp>
        <p:nvSpPr>
          <p:cNvPr id="71" name="Текст 70"/>
          <p:cNvSpPr>
            <a:spLocks noGrp="1"/>
          </p:cNvSpPr>
          <p:nvPr>
            <p:ph type="body" sz="quarter" idx="49"/>
          </p:nvPr>
        </p:nvSpPr>
        <p:spPr>
          <a:xfrm>
            <a:off x="6084168" y="4801716"/>
            <a:ext cx="2880000" cy="216024"/>
          </a:xfrm>
          <a:solidFill>
            <a:schemeClr val="bg1"/>
          </a:solidFill>
        </p:spPr>
        <p:txBody>
          <a:bodyPr lIns="72000" rIns="72000"/>
          <a:lstStyle/>
          <a:p>
            <a:r>
              <a:rPr lang="ru-RU" sz="900" dirty="0">
                <a:latin typeface="+mj-lt"/>
                <a:cs typeface="Arial" panose="020B0604020202020204" pitchFamily="34" charset="0"/>
              </a:rPr>
              <a:t>Концерты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5FD9CF-562B-455A-B92D-07C01BAC9E2F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" b="8767"/>
          <a:stretch>
            <a:fillRect/>
          </a:stretch>
        </p:blipFill>
        <p:spPr/>
      </p:pic>
      <p:sp>
        <p:nvSpPr>
          <p:cNvPr id="35" name="Текст 34"/>
          <p:cNvSpPr>
            <a:spLocks noGrp="1"/>
          </p:cNvSpPr>
          <p:nvPr>
            <p:ph type="body" sz="quarter" idx="41"/>
          </p:nvPr>
        </p:nvSpPr>
        <p:spPr>
          <a:xfrm>
            <a:off x="3167844" y="2857500"/>
            <a:ext cx="2880000" cy="216024"/>
          </a:xfrm>
          <a:prstGeom prst="rect">
            <a:avLst/>
          </a:prstGeom>
          <a:solidFill>
            <a:schemeClr val="bg1"/>
          </a:solidFill>
        </p:spPr>
        <p:txBody>
          <a:bodyPr lIns="72000" rIns="72000"/>
          <a:lstStyle/>
          <a:p>
            <a:pPr lvl="0"/>
            <a:r>
              <a:rPr lang="ru-RU" sz="900" dirty="0">
                <a:latin typeface="+mj-lt"/>
                <a:cs typeface="Arial" panose="020B0604020202020204" pitchFamily="34" charset="0"/>
              </a:rPr>
              <a:t>Пресс-конференции, публичные выступления, пресс-показы.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1B7A1B-BF73-4F5E-88FB-20025ED9984F}"/>
              </a:ext>
            </a:extLst>
          </p:cNvPr>
          <p:cNvSpPr/>
          <p:nvPr/>
        </p:nvSpPr>
        <p:spPr>
          <a:xfrm>
            <a:off x="3168084" y="1417092"/>
            <a:ext cx="2880000" cy="1584077"/>
          </a:xfrm>
          <a:prstGeom prst="rect">
            <a:avLst/>
          </a:prstGeom>
          <a:gradFill flip="none" rotWithShape="1">
            <a:gsLst>
              <a:gs pos="1425">
                <a:srgbClr val="44197D"/>
              </a:gs>
              <a:gs pos="41000">
                <a:srgbClr val="7030A0"/>
              </a:gs>
              <a:gs pos="100000">
                <a:srgbClr val="FF3399"/>
              </a:gs>
            </a:gsLst>
            <a:lin ang="13500000" scaled="1"/>
            <a:tileRect/>
          </a:gra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3167844" y="1693233"/>
            <a:ext cx="2880000" cy="789188"/>
          </a:xfrm>
          <a:noFill/>
        </p:spPr>
        <p:txBody>
          <a:bodyPr/>
          <a:lstStyle/>
          <a:p>
            <a:pPr marL="0" indent="0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 мероприятие —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эпицентре мира инноваций </a:t>
            </a:r>
          </a:p>
        </p:txBody>
      </p:sp>
      <p:pic>
        <p:nvPicPr>
          <p:cNvPr id="18" name="Рисунок 17" descr="d32958527b.pn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t="4285" b="4285"/>
          <a:stretch>
            <a:fillRect/>
          </a:stretch>
        </p:blipFill>
        <p:spPr>
          <a:xfrm>
            <a:off x="251760" y="1417092"/>
            <a:ext cx="2880000" cy="1584176"/>
          </a:xfrm>
        </p:spPr>
      </p:pic>
      <p:pic>
        <p:nvPicPr>
          <p:cNvPr id="73" name="Рисунок 72" descr="Asset 7ru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rcRect t="7136" b="7136"/>
          <a:stretch>
            <a:fillRect/>
          </a:stretch>
        </p:blipFill>
        <p:spPr/>
      </p:pic>
      <p:sp>
        <p:nvSpPr>
          <p:cNvPr id="30" name="Текст 29"/>
          <p:cNvSpPr>
            <a:spLocks noGrp="1"/>
          </p:cNvSpPr>
          <p:nvPr>
            <p:ph type="body" sz="quarter" idx="27"/>
          </p:nvPr>
        </p:nvSpPr>
        <p:spPr>
          <a:xfrm>
            <a:off x="251520" y="5233442"/>
            <a:ext cx="8712647" cy="360362"/>
          </a:xfrm>
        </p:spPr>
        <p:txBody>
          <a:bodyPr/>
          <a:lstStyle/>
          <a:p>
            <a:pPr marL="0" indent="0"/>
            <a:r>
              <a:rPr lang="en-US" sz="1100" dirty="0">
                <a:solidFill>
                  <a:srgbClr val="7030A0"/>
                </a:solidFill>
                <a:latin typeface="+mj-lt"/>
                <a:cs typeface="Arial" pitchFamily="34" charset="0"/>
              </a:rPr>
              <a:t>www.</a:t>
            </a:r>
            <a:r>
              <a:rPr lang="ru-RU" sz="1100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sk</a:t>
            </a:r>
            <a:r>
              <a:rPr lang="en-US" sz="1100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olkovoevents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Arial" pitchFamily="34" charset="0"/>
              </a:rPr>
              <a:t>.</a:t>
            </a:r>
            <a:r>
              <a:rPr lang="ru-RU" sz="1100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ru</a:t>
            </a:r>
            <a:endParaRPr lang="ru-RU" sz="1100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 lIns="72000"/>
          <a:lstStyle/>
          <a:p>
            <a:pPr lvl="0"/>
            <a:r>
              <a:rPr lang="ru-RU" sz="900" b="1" dirty="0"/>
              <a:t>ШКОЛА </a:t>
            </a:r>
            <a:r>
              <a:rPr lang="ru-RU" sz="900" dirty="0">
                <a:latin typeface="+mj-lt"/>
                <a:cs typeface="Arial" panose="020B0604020202020204" pitchFamily="34" charset="0"/>
              </a:rPr>
              <a:t>БИЗНЕСА</a:t>
            </a:r>
          </a:p>
        </p:txBody>
      </p:sp>
      <p:pic>
        <p:nvPicPr>
          <p:cNvPr id="38" name="Рисунок 37" descr="IMG_6025.JPG"/>
          <p:cNvPicPr>
            <a:picLocks noGrp="1" noChangeAspect="1"/>
          </p:cNvPicPr>
          <p:nvPr>
            <p:ph type="pic" sz="quarter" idx="42"/>
          </p:nvPr>
        </p:nvPicPr>
        <p:blipFill>
          <a:blip r:embed="rId5" cstate="print"/>
          <a:srcRect t="6176" b="6176"/>
          <a:stretch>
            <a:fillRect/>
          </a:stretch>
        </p:blipFill>
        <p:spPr>
          <a:xfrm>
            <a:off x="6084408" y="1417092"/>
            <a:ext cx="2880000" cy="1584176"/>
          </a:xfrm>
        </p:spPr>
      </p:pic>
      <p:sp>
        <p:nvSpPr>
          <p:cNvPr id="37" name="Текст 36"/>
          <p:cNvSpPr>
            <a:spLocks noGrp="1"/>
          </p:cNvSpPr>
          <p:nvPr>
            <p:ph type="body" sz="quarter" idx="43"/>
          </p:nvPr>
        </p:nvSpPr>
        <p:spPr>
          <a:prstGeom prst="rect">
            <a:avLst/>
          </a:prstGeom>
        </p:spPr>
        <p:txBody>
          <a:bodyPr lIns="72000"/>
          <a:lstStyle/>
          <a:p>
            <a:pPr lvl="0"/>
            <a:r>
              <a:rPr lang="ru-RU" sz="900" b="1" dirty="0"/>
              <a:t>Здание ГИПЕРКУБ</a:t>
            </a:r>
          </a:p>
        </p:txBody>
      </p:sp>
      <p:pic>
        <p:nvPicPr>
          <p:cNvPr id="26" name="Рисунок 25" descr="Matr.jpg"/>
          <p:cNvPicPr>
            <a:picLocks noGrp="1" noChangeAspect="1"/>
          </p:cNvPicPr>
          <p:nvPr>
            <p:ph type="pic" sz="quarter" idx="44"/>
          </p:nvPr>
        </p:nvPicPr>
        <p:blipFill>
          <a:blip r:embed="rId6" cstate="print"/>
          <a:srcRect t="5667" b="5667"/>
          <a:stretch>
            <a:fillRect/>
          </a:stretch>
        </p:blipFill>
        <p:spPr/>
      </p:pic>
      <p:sp>
        <p:nvSpPr>
          <p:cNvPr id="39" name="Текст 38"/>
          <p:cNvSpPr>
            <a:spLocks noGrp="1"/>
          </p:cNvSpPr>
          <p:nvPr>
            <p:ph type="body" sz="quarter" idx="45"/>
          </p:nvPr>
        </p:nvSpPr>
        <p:spPr>
          <a:prstGeom prst="rect">
            <a:avLst/>
          </a:prstGeom>
        </p:spPr>
        <p:txBody>
          <a:bodyPr lIns="72000"/>
          <a:lstStyle/>
          <a:p>
            <a:pPr lvl="0"/>
            <a:r>
              <a:rPr lang="ru-RU" sz="900" b="1" dirty="0"/>
              <a:t>Здание МАТРЕШКА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5C2AC09-53B9-4EB3-BC56-3BA4B483ADC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lIns="72000"/>
          <a:lstStyle/>
          <a:p>
            <a:r>
              <a:rPr lang="ru-RU" b="1" dirty="0"/>
              <a:t>Здание АМАЛЬТЕЯ</a:t>
            </a:r>
          </a:p>
        </p:txBody>
      </p:sp>
      <p:pic>
        <p:nvPicPr>
          <p:cNvPr id="31" name="Рисунок 30" descr="IMG_4095.jpg"/>
          <p:cNvPicPr>
            <a:picLocks noGrp="1" noChangeAspect="1"/>
          </p:cNvPicPr>
          <p:nvPr>
            <p:ph type="pic" sz="quarter" idx="48"/>
          </p:nvPr>
        </p:nvPicPr>
        <p:blipFill>
          <a:blip r:embed="rId7" cstate="print"/>
          <a:srcRect t="8738" b="8738"/>
          <a:stretch>
            <a:fillRect/>
          </a:stretch>
        </p:blipFill>
        <p:spPr/>
      </p:pic>
      <p:sp>
        <p:nvSpPr>
          <p:cNvPr id="71" name="Текст 70"/>
          <p:cNvSpPr>
            <a:spLocks noGrp="1"/>
          </p:cNvSpPr>
          <p:nvPr>
            <p:ph type="body" sz="quarter" idx="49"/>
          </p:nvPr>
        </p:nvSpPr>
        <p:spPr/>
        <p:txBody>
          <a:bodyPr lIns="72000"/>
          <a:lstStyle/>
          <a:p>
            <a:r>
              <a:rPr lang="ru-RU" sz="900" b="1" dirty="0"/>
              <a:t>ЛАНДШАФТНЫЙ ПАРК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6D0427B-2CE7-45F8-99A2-863D5CC39813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b="8743"/>
          <a:stretch>
            <a:fillRect/>
          </a:stretch>
        </p:blipFill>
        <p:spPr>
          <a:xfrm>
            <a:off x="3168650" y="3289300"/>
            <a:ext cx="2879725" cy="1584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Asset 7ru.jp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/>
          <a:srcRect t="7136" b="7136"/>
          <a:stretch>
            <a:fillRect/>
          </a:stretch>
        </p:blipFill>
        <p:spPr/>
      </p:pic>
      <p:sp>
        <p:nvSpPr>
          <p:cNvPr id="30" name="Текст 2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Подбор площадок под съемки /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Location Management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>
                <a:solidFill>
                  <a:srgbClr val="7030A0"/>
                </a:solidFill>
                <a:latin typeface="+mj-lt"/>
              </a:rPr>
              <a:t>Подберем площадку для съемок Вашего проекта в Сколково: реклама, запись телепередач, кино и сериалов</a:t>
            </a:r>
          </a:p>
        </p:txBody>
      </p:sp>
      <p:sp>
        <p:nvSpPr>
          <p:cNvPr id="25" name="Текст 7"/>
          <p:cNvSpPr txBox="1">
            <a:spLocks/>
          </p:cNvSpPr>
          <p:nvPr/>
        </p:nvSpPr>
        <p:spPr>
          <a:xfrm>
            <a:off x="2771800" y="1777380"/>
            <a:ext cx="3564744" cy="165618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Мы сопровождаем корпоративные путешествия на всех этапах: </a:t>
            </a:r>
          </a:p>
          <a:p>
            <a:pPr marL="92075" lvl="0" indent="-92075">
              <a:spcBef>
                <a:spcPts val="600"/>
              </a:spcBef>
              <a:buFont typeface="Arial" charset="0"/>
              <a:buChar char="•"/>
            </a:pP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Заказ и бронирование билетов: любые направления, любые виды транспорта. </a:t>
            </a:r>
          </a:p>
          <a:p>
            <a:pPr marL="92075" lvl="0" indent="-92075">
              <a:spcBef>
                <a:spcPts val="600"/>
              </a:spcBef>
              <a:buFont typeface="Arial" charset="0"/>
              <a:buChar char="•"/>
            </a:pPr>
            <a:r>
              <a:rPr lang="ru-RU" sz="900" dirty="0" err="1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Трансфер</a:t>
            </a: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, проживание, питание </a:t>
            </a:r>
            <a:r>
              <a:rPr lang="en-US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—</a:t>
            </a: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 с учетом индивидуальных пожеланий заказчика и его гостей.</a:t>
            </a:r>
          </a:p>
          <a:p>
            <a:pPr marL="92075" lvl="0" indent="-92075">
              <a:spcBef>
                <a:spcPts val="600"/>
              </a:spcBef>
              <a:buFont typeface="Arial" charset="0"/>
              <a:buChar char="•"/>
            </a:pP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Организация мероприятий и информационное сопровождение</a:t>
            </a:r>
            <a:br>
              <a:rPr lang="en-US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</a:b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в любой точке планеты. </a:t>
            </a:r>
          </a:p>
        </p:txBody>
      </p:sp>
      <p:pic>
        <p:nvPicPr>
          <p:cNvPr id="8" name="Рисунок 7" descr="cinematographer-2808321_1280.jpg"/>
          <p:cNvPicPr>
            <a:picLocks noGrp="1" noChangeAspect="1"/>
          </p:cNvPicPr>
          <p:nvPr>
            <p:ph type="pic" sz="quarter" idx="29"/>
          </p:nvPr>
        </p:nvPicPr>
        <p:blipFill>
          <a:blip r:embed="rId4" cstate="print"/>
          <a:srcRect t="10748" b="10748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Asset 7ru.jp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/>
          <a:srcRect t="7136" b="7136"/>
          <a:stretch>
            <a:fillRect/>
          </a:stretch>
        </p:blipFill>
        <p:spPr/>
      </p:pic>
      <p:sp>
        <p:nvSpPr>
          <p:cNvPr id="30" name="Текст 2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Выездные мероприятия – легко, красиво, незабываемо </a:t>
            </a:r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 sz="1100" dirty="0">
                <a:solidFill>
                  <a:srgbClr val="0070C0"/>
                </a:solidFill>
                <a:latin typeface="+mj-lt"/>
              </a:rPr>
              <a:t>Мы организуем путешествия, в которых все, кажется, происходит само собой.</a:t>
            </a:r>
          </a:p>
        </p:txBody>
      </p:sp>
      <p:pic>
        <p:nvPicPr>
          <p:cNvPr id="24" name="Рисунок 23" descr="boat-482675_1920.jpg"/>
          <p:cNvPicPr>
            <a:picLocks noGrp="1" noChangeAspect="1"/>
          </p:cNvPicPr>
          <p:nvPr>
            <p:ph type="pic" sz="quarter" idx="29"/>
          </p:nvPr>
        </p:nvPicPr>
        <p:blipFill>
          <a:blip r:embed="rId4" cstate="print"/>
          <a:srcRect t="11774" b="11774"/>
          <a:stretch>
            <a:fillRect/>
          </a:stretch>
        </p:blipFill>
        <p:spPr/>
      </p:pic>
      <p:sp>
        <p:nvSpPr>
          <p:cNvPr id="25" name="Текст 7"/>
          <p:cNvSpPr txBox="1">
            <a:spLocks/>
          </p:cNvSpPr>
          <p:nvPr/>
        </p:nvSpPr>
        <p:spPr>
          <a:xfrm>
            <a:off x="2771800" y="1777380"/>
            <a:ext cx="3564744" cy="165618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Мы сопровождаем корпоративные путешествия на всех этапах: </a:t>
            </a:r>
          </a:p>
          <a:p>
            <a:pPr marL="92075" lvl="0" indent="-92075">
              <a:spcBef>
                <a:spcPts val="600"/>
              </a:spcBef>
              <a:buFont typeface="Arial" charset="0"/>
              <a:buChar char="•"/>
            </a:pP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Заказ и бронирование билетов: любые направления, любые виды транспорта. </a:t>
            </a:r>
          </a:p>
          <a:p>
            <a:pPr marL="92075" lvl="0" indent="-92075">
              <a:spcBef>
                <a:spcPts val="600"/>
              </a:spcBef>
              <a:buFont typeface="Arial" charset="0"/>
              <a:buChar char="•"/>
            </a:pPr>
            <a:r>
              <a:rPr lang="ru-RU" sz="900" dirty="0" err="1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Трансфер</a:t>
            </a: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, проживание, питание </a:t>
            </a:r>
            <a:r>
              <a:rPr lang="en-US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—</a:t>
            </a: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 с учетом индивидуальных пожеланий заказчика и его гостей.</a:t>
            </a:r>
          </a:p>
          <a:p>
            <a:pPr marL="92075" lvl="0" indent="-92075">
              <a:spcBef>
                <a:spcPts val="600"/>
              </a:spcBef>
              <a:buFont typeface="Arial" charset="0"/>
              <a:buChar char="•"/>
            </a:pP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Организация мероприятий и информационное сопровождение</a:t>
            </a:r>
            <a:br>
              <a:rPr lang="en-US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</a:br>
            <a:r>
              <a:rPr lang="ru-RU" sz="900" dirty="0">
                <a:solidFill>
                  <a:srgbClr val="5C5C5C">
                    <a:lumMod val="50000"/>
                  </a:srgbClr>
                </a:solidFill>
                <a:latin typeface="+mj-lt"/>
                <a:cs typeface="Arial" pitchFamily="34" charset="0"/>
              </a:rPr>
              <a:t>в любой точке планеты.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/>
          <p:cNvSpPr>
            <a:spLocks noGrp="1"/>
          </p:cNvSpPr>
          <p:nvPr>
            <p:ph type="body" sz="quarter" idx="27"/>
          </p:nvPr>
        </p:nvSpPr>
        <p:spPr>
          <a:xfrm>
            <a:off x="3275856" y="1921396"/>
            <a:ext cx="2952328" cy="3384377"/>
          </a:xfrm>
        </p:spPr>
        <p:txBody>
          <a:bodyPr/>
          <a:lstStyle/>
          <a:p>
            <a:pPr marL="0" indent="0"/>
            <a:endParaRPr lang="en-US" altLang="ru-RU" b="0" dirty="0"/>
          </a:p>
          <a:p>
            <a:pPr marL="0" indent="0"/>
            <a:r>
              <a:rPr lang="en-US" altLang="ru-RU" b="0" dirty="0">
                <a:hlinkClick r:id="rId4"/>
              </a:rPr>
              <a:t>skolkovoevents.ru </a:t>
            </a:r>
            <a:endParaRPr lang="ru-RU" altLang="ru-RU" b="0" dirty="0"/>
          </a:p>
          <a:p>
            <a:pPr marL="0" indent="0"/>
            <a:endParaRPr lang="ru-RU" altLang="ru-RU" b="0" dirty="0"/>
          </a:p>
          <a:p>
            <a:pPr marL="0" indent="0"/>
            <a:r>
              <a:rPr lang="en-US" altLang="ru-RU" dirty="0" err="1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</a:t>
            </a:r>
            <a:r>
              <a:rPr lang="en-US" altLang="ru-RU" dirty="0" err="1">
                <a:solidFill>
                  <a:srgbClr val="7030A0"/>
                </a:solidFill>
              </a:rPr>
              <a:t>skolkovoevents.ru</a:t>
            </a:r>
            <a:endParaRPr lang="ru-RU" altLang="ru-RU" dirty="0">
              <a:solidFill>
                <a:srgbClr val="7030A0"/>
              </a:solidFill>
            </a:endParaRPr>
          </a:p>
          <a:p>
            <a:pPr marL="0" indent="0"/>
            <a:endParaRPr lang="ru-RU" altLang="ru-RU" b="0" dirty="0"/>
          </a:p>
          <a:p>
            <a:pPr marL="0" indent="0"/>
            <a:r>
              <a:rPr lang="ru-RU" altLang="ru-RU" b="0" dirty="0">
                <a:solidFill>
                  <a:schemeClr val="tx1">
                    <a:lumMod val="50000"/>
                  </a:schemeClr>
                </a:solidFill>
              </a:rPr>
              <a:t>Мы всегда рады</a:t>
            </a:r>
            <a:br>
              <a:rPr lang="en-US" altLang="ru-RU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altLang="ru-RU" b="0" dirty="0">
                <a:solidFill>
                  <a:schemeClr val="tx1">
                    <a:lumMod val="50000"/>
                  </a:schemeClr>
                </a:solidFill>
              </a:rPr>
              <a:t>сотрудничеству с вами!</a:t>
            </a:r>
          </a:p>
          <a:p>
            <a:pPr marL="0" indent="0"/>
            <a:endParaRPr lang="en-US" altLang="ru-RU" b="0" dirty="0"/>
          </a:p>
        </p:txBody>
      </p:sp>
      <p:pic>
        <p:nvPicPr>
          <p:cNvPr id="29" name="Рисунок 28" descr="Asset 9ru.jpg"/>
          <p:cNvPicPr>
            <a:picLocks noGrp="1" noChangeAspect="1"/>
          </p:cNvPicPr>
          <p:nvPr>
            <p:ph type="pic" sz="quarter" idx="26"/>
          </p:nvPr>
        </p:nvPicPr>
        <p:blipFill>
          <a:blip r:embed="rId6" cstate="print"/>
          <a:srcRect t="17559" b="17559"/>
          <a:stretch>
            <a:fillRect/>
          </a:stretch>
        </p:blipFill>
        <p:spPr>
          <a:xfrm>
            <a:off x="3276064" y="409227"/>
            <a:ext cx="2947949" cy="1915519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24194D-17E8-4DBC-AECA-12C6EEE1B26F}"/>
              </a:ext>
            </a:extLst>
          </p:cNvPr>
          <p:cNvSpPr/>
          <p:nvPr/>
        </p:nvSpPr>
        <p:spPr>
          <a:xfrm>
            <a:off x="3271478" y="3430588"/>
            <a:ext cx="2952328" cy="759417"/>
          </a:xfrm>
          <a:prstGeom prst="rect">
            <a:avLst/>
          </a:prstGeom>
          <a:gradFill>
            <a:gsLst>
              <a:gs pos="1425">
                <a:srgbClr val="44197D"/>
              </a:gs>
              <a:gs pos="41000">
                <a:srgbClr val="7030A0"/>
              </a:gs>
              <a:gs pos="100000">
                <a:srgbClr val="FF3399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b="1" dirty="0"/>
              <a:t>+ 7 (9</a:t>
            </a:r>
            <a:r>
              <a:rPr lang="ru-RU" altLang="ru-RU" b="1" dirty="0"/>
              <a:t>26</a:t>
            </a:r>
            <a:r>
              <a:rPr lang="en-US" altLang="ru-RU" b="1" dirty="0"/>
              <a:t>) </a:t>
            </a:r>
            <a:r>
              <a:rPr lang="ru-RU" altLang="ru-RU" b="1" dirty="0"/>
              <a:t>111</a:t>
            </a:r>
            <a:r>
              <a:rPr lang="en-US" altLang="ru-RU" b="1" dirty="0"/>
              <a:t>-</a:t>
            </a:r>
            <a:r>
              <a:rPr lang="ru-RU" altLang="ru-RU" b="1" dirty="0"/>
              <a:t>27</a:t>
            </a:r>
            <a:r>
              <a:rPr lang="en-US" altLang="ru-RU" b="1" dirty="0"/>
              <a:t>-</a:t>
            </a:r>
            <a:r>
              <a:rPr lang="ru-RU" altLang="ru-RU" b="1" dirty="0"/>
              <a:t>99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kolkovo">
      <a:dk1>
        <a:srgbClr val="5C5C5C"/>
      </a:dk1>
      <a:lt1>
        <a:sysClr val="window" lastClr="FFFFFF"/>
      </a:lt1>
      <a:dk2>
        <a:srgbClr val="B3D700"/>
      </a:dk2>
      <a:lt2>
        <a:srgbClr val="5AD7FF"/>
      </a:lt2>
      <a:accent1>
        <a:srgbClr val="FF8200"/>
      </a:accent1>
      <a:accent2>
        <a:srgbClr val="2992BD"/>
      </a:accent2>
      <a:accent3>
        <a:srgbClr val="B2B2B2"/>
      </a:accent3>
      <a:accent4>
        <a:srgbClr val="C8FF00"/>
      </a:accent4>
      <a:accent5>
        <a:srgbClr val="38BD93"/>
      </a:accent5>
      <a:accent6>
        <a:srgbClr val="7F7F7F"/>
      </a:accent6>
      <a:hlink>
        <a:srgbClr val="0070C0"/>
      </a:hlink>
      <a:folHlink>
        <a:srgbClr val="26262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Skolkovo">
      <a:dk1>
        <a:srgbClr val="5C5C5C"/>
      </a:dk1>
      <a:lt1>
        <a:sysClr val="window" lastClr="FFFFFF"/>
      </a:lt1>
      <a:dk2>
        <a:srgbClr val="B3D700"/>
      </a:dk2>
      <a:lt2>
        <a:srgbClr val="5AD7FF"/>
      </a:lt2>
      <a:accent1>
        <a:srgbClr val="FF8200"/>
      </a:accent1>
      <a:accent2>
        <a:srgbClr val="2992BD"/>
      </a:accent2>
      <a:accent3>
        <a:srgbClr val="B2B2B2"/>
      </a:accent3>
      <a:accent4>
        <a:srgbClr val="C8FF00"/>
      </a:accent4>
      <a:accent5>
        <a:srgbClr val="38BD93"/>
      </a:accent5>
      <a:accent6>
        <a:srgbClr val="7F7F7F"/>
      </a:accent6>
      <a:hlink>
        <a:srgbClr val="0070C0"/>
      </a:hlink>
      <a:folHlink>
        <a:srgbClr val="26262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75148</TotalTime>
  <Words>236</Words>
  <Application>Microsoft Office PowerPoint</Application>
  <PresentationFormat>Экран (16:10)</PresentationFormat>
  <Paragraphs>48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"Внедрение сводной информационной модели городских инженерных сетей"</dc:title>
  <dc:creator>Sergey Volkov;Kuleshova Olga;Shcherbakova Olga</dc:creator>
  <cp:keywords>BIM;информационное моделирование;Координационный совет;презентация</cp:keywords>
  <cp:lastModifiedBy>Шахина Антонина Валентиновна</cp:lastModifiedBy>
  <cp:revision>1709</cp:revision>
  <cp:lastPrinted>2017-08-25T10:42:43Z</cp:lastPrinted>
  <dcterms:created xsi:type="dcterms:W3CDTF">2015-05-29T09:09:01Z</dcterms:created>
  <dcterms:modified xsi:type="dcterms:W3CDTF">2019-02-05T14:16:11Z</dcterms:modified>
</cp:coreProperties>
</file>